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5D0DF-1D8A-4D69-B7CA-9A5FCD5511CD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4BC21-7E88-4B11-9BAA-87B1537CB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199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5D0DF-1D8A-4D69-B7CA-9A5FCD5511CD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4BC21-7E88-4B11-9BAA-87B1537CB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592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5D0DF-1D8A-4D69-B7CA-9A5FCD5511CD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4BC21-7E88-4B11-9BAA-87B1537CB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29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5D0DF-1D8A-4D69-B7CA-9A5FCD5511CD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4BC21-7E88-4B11-9BAA-87B1537CB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25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5D0DF-1D8A-4D69-B7CA-9A5FCD5511CD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4BC21-7E88-4B11-9BAA-87B1537CB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106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5D0DF-1D8A-4D69-B7CA-9A5FCD5511CD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4BC21-7E88-4B11-9BAA-87B1537CB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77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5D0DF-1D8A-4D69-B7CA-9A5FCD5511CD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4BC21-7E88-4B11-9BAA-87B1537CB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667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5D0DF-1D8A-4D69-B7CA-9A5FCD5511CD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4BC21-7E88-4B11-9BAA-87B1537CB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884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5D0DF-1D8A-4D69-B7CA-9A5FCD5511CD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4BC21-7E88-4B11-9BAA-87B1537CB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33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5D0DF-1D8A-4D69-B7CA-9A5FCD5511CD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4BC21-7E88-4B11-9BAA-87B1537CB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385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5D0DF-1D8A-4D69-B7CA-9A5FCD5511CD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4BC21-7E88-4B11-9BAA-87B1537CB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6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5D0DF-1D8A-4D69-B7CA-9A5FCD5511CD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4BC21-7E88-4B11-9BAA-87B1537CB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211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9947"/>
          <a:stretch/>
        </p:blipFill>
        <p:spPr>
          <a:xfrm>
            <a:off x="6016172" y="0"/>
            <a:ext cx="6175828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09600" y="1491343"/>
            <a:ext cx="11248571" cy="3875314"/>
          </a:xfrm>
          <a:prstGeom prst="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54743" y="1625600"/>
            <a:ext cx="109873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8000" indent="-508000">
              <a:buFont typeface="+mj-lt"/>
              <a:buAutoNum type="arabicPeriod"/>
            </a:pPr>
            <a:r>
              <a:rPr lang="fr-FR" sz="4800" dirty="0" smtClean="0">
                <a:latin typeface="Dimbo" panose="020B0603010101010101" pitchFamily="34" charset="0"/>
              </a:rPr>
              <a:t>Déchiffre les questions.  Après avoir fini, levez la main, et je vais les regarder.</a:t>
            </a:r>
          </a:p>
          <a:p>
            <a:pPr marL="508000" indent="-508000">
              <a:buFont typeface="+mj-lt"/>
              <a:buAutoNum type="arabicPeriod"/>
            </a:pPr>
            <a:r>
              <a:rPr lang="fr-FR" sz="4800" dirty="0" smtClean="0">
                <a:latin typeface="Dimbo" panose="020B0603010101010101" pitchFamily="34" charset="0"/>
              </a:rPr>
              <a:t>Copie les questions dans ton classeur </a:t>
            </a:r>
            <a:br>
              <a:rPr lang="fr-FR" sz="4800" dirty="0" smtClean="0">
                <a:latin typeface="Dimbo" panose="020B0603010101010101" pitchFamily="34" charset="0"/>
              </a:rPr>
            </a:br>
            <a:r>
              <a:rPr lang="fr-FR" sz="4800" dirty="0" smtClean="0">
                <a:latin typeface="Dimbo" panose="020B0603010101010101" pitchFamily="34" charset="0"/>
              </a:rPr>
              <a:t>                                                        (</a:t>
            </a:r>
            <a:r>
              <a:rPr lang="fr-FR" sz="4800" i="1" dirty="0" err="1" smtClean="0">
                <a:latin typeface="Dimbo" panose="020B0603010101010101" pitchFamily="34" charset="0"/>
              </a:rPr>
              <a:t>classwork</a:t>
            </a:r>
            <a:r>
              <a:rPr lang="fr-FR" sz="4800" i="1" dirty="0" smtClean="0">
                <a:latin typeface="Dimbo" panose="020B0603010101010101" pitchFamily="34" charset="0"/>
              </a:rPr>
              <a:t> section</a:t>
            </a:r>
            <a:r>
              <a:rPr lang="fr-FR" sz="4800" dirty="0" smtClean="0">
                <a:latin typeface="Dimbo" panose="020B0603010101010101" pitchFamily="34" charset="0"/>
              </a:rPr>
              <a:t>)</a:t>
            </a:r>
          </a:p>
          <a:p>
            <a:pPr marL="508000" indent="-508000">
              <a:buFont typeface="+mj-lt"/>
              <a:buAutoNum type="arabicPeriod"/>
            </a:pPr>
            <a:r>
              <a:rPr lang="fr-FR" sz="4800" dirty="0" smtClean="0">
                <a:latin typeface="Dimbo" panose="020B0603010101010101" pitchFamily="34" charset="0"/>
              </a:rPr>
              <a:t>Ecris une réponse logique pour chaque question</a:t>
            </a:r>
            <a:endParaRPr lang="fr-FR" sz="4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895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Dimbo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2015-10-07T10:51:03Z</dcterms:created>
  <dcterms:modified xsi:type="dcterms:W3CDTF">2015-10-07T10:51:24Z</dcterms:modified>
</cp:coreProperties>
</file>